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72" r:id="rId14"/>
    <p:sldId id="267" r:id="rId15"/>
    <p:sldId id="269" r:id="rId16"/>
    <p:sldId id="271" r:id="rId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2100" y="-7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58F8B-D840-42DB-8CFD-E946412EDBA4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A2B4C-A2A9-4CDA-913B-E90297A785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054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A2B4C-A2A9-4CDA-913B-E90297A7851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75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43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995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4854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937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173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726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507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27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454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0192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12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0258B-F121-4AEC-BCE5-ACA40470F4AC}" type="datetimeFigureOut">
              <a:rPr lang="zh-CN" altLang="en-US" smtClean="0"/>
              <a:t>2019/3/18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3D7A94-B423-4A8D-B7D5-CBE6F16E00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162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8.png"/><Relationship Id="rId7" Type="http://schemas.openxmlformats.org/officeDocument/2006/relationships/image" Target="../media/image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10" Type="http://schemas.openxmlformats.org/officeDocument/2006/relationships/image" Target="../media/image35.png"/><Relationship Id="rId4" Type="http://schemas.openxmlformats.org/officeDocument/2006/relationships/image" Target="../media/image27.png"/><Relationship Id="rId9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microsoft.com/office/2007/relationships/hdphoto" Target="../media/hdphoto4.wdp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microsoft.com/office/2007/relationships/hdphoto" Target="../media/hdphoto3.wdp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58" y="4487230"/>
            <a:ext cx="3096344" cy="3186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 descr="D:\用户文件\我的文档\Visual Studio 2015\Projects\Watch\Watch\Design\f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9349" y="191455"/>
            <a:ext cx="4857750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:\用户文件\我的文档\Visual Studio 2015\Projects\Watch\Watch\Design\clockface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64001" y="-1248730"/>
            <a:ext cx="5735961" cy="5735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5936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用户文件\我的文档\Visual Studio 2015\Projects\Watch\Watch\Design\212334d44a8803e17ce98ef6050ad8b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494" y="0"/>
            <a:ext cx="4751877" cy="6745622"/>
          </a:xfrm>
          <a:prstGeom prst="rect">
            <a:avLst/>
          </a:prstGeom>
          <a:noFill/>
          <a:effectLst>
            <a:outerShdw blurRad="723900" dist="101600" dir="2700000" sx="103000" sy="103000" algn="tl" rotWithShape="0">
              <a:prstClr val="black">
                <a:alpha val="50000"/>
              </a:prstClr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92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20" t="15267" r="15155" b="14569"/>
          <a:stretch/>
        </p:blipFill>
        <p:spPr bwMode="auto">
          <a:xfrm rot="19545799">
            <a:off x="-5498877" y="4780344"/>
            <a:ext cx="3983039" cy="3990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7" t="13543" r="13131" b="12949"/>
          <a:stretch/>
        </p:blipFill>
        <p:spPr bwMode="auto">
          <a:xfrm>
            <a:off x="-6476498" y="-1676147"/>
            <a:ext cx="3739227" cy="3795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07564" y="2394177"/>
            <a:ext cx="3743325" cy="3792538"/>
          </a:xfrm>
          <a:prstGeom prst="rect">
            <a:avLst/>
          </a:prstGeom>
          <a:noFill/>
          <a:ln>
            <a:noFill/>
          </a:ln>
          <a:effectLst>
            <a:innerShdw blurRad="292100" dist="50800" dir="16200000">
              <a:prstClr val="black">
                <a:alpha val="89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组合 8"/>
          <p:cNvGrpSpPr/>
          <p:nvPr/>
        </p:nvGrpSpPr>
        <p:grpSpPr>
          <a:xfrm>
            <a:off x="2504915" y="-863017"/>
            <a:ext cx="6346825" cy="8401051"/>
            <a:chOff x="2504915" y="-863017"/>
            <a:chExt cx="6346825" cy="8401051"/>
          </a:xfrm>
        </p:grpSpPr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4915" y="-863017"/>
              <a:ext cx="6346825" cy="84010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8596" y="2312329"/>
              <a:ext cx="3658812" cy="3658812"/>
            </a:xfrm>
            <a:prstGeom prst="rect">
              <a:avLst/>
            </a:prstGeom>
            <a:noFill/>
            <a:ln>
              <a:noFill/>
            </a:ln>
            <a:effectLst>
              <a:innerShdw blurRad="279400" dist="38100" dir="13500000">
                <a:prstClr val="black">
                  <a:alpha val="55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6" name="Picture 8" descr="D:\用户文件\我的文档\Visual Studio 2015\Projects\Watch\Watch\Design\未标题-1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75779" y="2239761"/>
              <a:ext cx="3702951" cy="373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饼形 5"/>
            <p:cNvSpPr/>
            <p:nvPr/>
          </p:nvSpPr>
          <p:spPr>
            <a:xfrm>
              <a:off x="3642529" y="2279079"/>
              <a:ext cx="3736831" cy="3736831"/>
            </a:xfrm>
            <a:prstGeom prst="pie">
              <a:avLst>
                <a:gd name="adj1" fmla="val 16184979"/>
                <a:gd name="adj2" fmla="val 19462972"/>
              </a:avLst>
            </a:prstGeom>
            <a:solidFill>
              <a:srgbClr val="FF66FF">
                <a:alpha val="2784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2057" name="Picture 9" descr="D:\用户文件\我的文档\Visual Studio 2015\Projects\Watch\Watch\Design\44952560.png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239"/>
            <a:stretch/>
          </p:blipFill>
          <p:spPr bwMode="auto">
            <a:xfrm flipH="1">
              <a:off x="3935485" y="3343257"/>
              <a:ext cx="1519947" cy="19858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矩形 7"/>
            <p:cNvSpPr/>
            <p:nvPr/>
          </p:nvSpPr>
          <p:spPr>
            <a:xfrm rot="20379147">
              <a:off x="4879224" y="4268702"/>
              <a:ext cx="2423846" cy="83099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sz="2400" b="1" dirty="0">
                  <a:ln w="18000">
                    <a:solidFill>
                      <a:schemeClr val="accent2">
                        <a:satMod val="140000"/>
                      </a:schemeClr>
                    </a:solidFill>
                    <a:prstDash val="solid"/>
                    <a:miter lim="800000"/>
                  </a:ln>
                  <a:noFill/>
                  <a:effectLst>
                    <a:outerShdw blurRad="25500" dist="23000" dir="7020000" algn="tl">
                      <a:srgbClr val="000000">
                        <a:alpha val="50000"/>
                      </a:srgbClr>
                    </a:outerShdw>
                  </a:effectLst>
                  <a:latin typeface="ShaoNv" pitchFamily="82" charset="-122"/>
                  <a:ea typeface="ShaoNv" pitchFamily="82" charset="-122"/>
                </a:rPr>
                <a:t>以</a:t>
              </a:r>
              <a:r>
                <a:rPr lang="zh-CN" altLang="en-US" sz="2400" b="1" dirty="0" smtClean="0">
                  <a:ln w="18000">
                    <a:solidFill>
                      <a:schemeClr val="accent2">
                        <a:satMod val="140000"/>
                      </a:schemeClr>
                    </a:solidFill>
                    <a:prstDash val="solid"/>
                    <a:miter lim="800000"/>
                  </a:ln>
                  <a:noFill/>
                  <a:effectLst>
                    <a:outerShdw blurRad="25500" dist="23000" dir="7020000" algn="tl">
                      <a:srgbClr val="000000">
                        <a:alpha val="50000"/>
                      </a:srgbClr>
                    </a:outerShdw>
                  </a:effectLst>
                  <a:latin typeface="ShaoNv" pitchFamily="82" charset="-122"/>
                  <a:ea typeface="ShaoNv" pitchFamily="82" charset="-122"/>
                </a:rPr>
                <a:t>这个为目标</a:t>
              </a:r>
              <a:endParaRPr lang="en-US" altLang="zh-CN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ShaoNv" pitchFamily="82" charset="-122"/>
                <a:ea typeface="ShaoNv" pitchFamily="82" charset="-122"/>
              </a:endParaRPr>
            </a:p>
            <a:p>
              <a:pPr algn="ctr"/>
              <a:r>
                <a:rPr lang="zh-CN" altLang="en-US" sz="2400" b="1" cap="none" spc="0" dirty="0">
                  <a:ln w="18000">
                    <a:solidFill>
                      <a:schemeClr val="accent2">
                        <a:satMod val="140000"/>
                      </a:schemeClr>
                    </a:solidFill>
                    <a:prstDash val="solid"/>
                    <a:miter lim="800000"/>
                  </a:ln>
                  <a:noFill/>
                  <a:effectLst>
                    <a:outerShdw blurRad="25500" dist="23000" dir="7020000" algn="tl">
                      <a:srgbClr val="000000">
                        <a:alpha val="50000"/>
                      </a:srgbClr>
                    </a:outerShdw>
                  </a:effectLst>
                  <a:latin typeface="ShaoNv" pitchFamily="82" charset="-122"/>
                  <a:ea typeface="ShaoNv" pitchFamily="82" charset="-122"/>
                </a:rPr>
                <a:t>努力</a:t>
              </a:r>
              <a:r>
                <a:rPr lang="zh-CN" altLang="en-US" sz="2400" b="1" cap="none" spc="0" dirty="0" smtClean="0">
                  <a:ln w="18000">
                    <a:solidFill>
                      <a:schemeClr val="accent2">
                        <a:satMod val="140000"/>
                      </a:schemeClr>
                    </a:solidFill>
                    <a:prstDash val="solid"/>
                    <a:miter lim="800000"/>
                  </a:ln>
                  <a:noFill/>
                  <a:effectLst>
                    <a:outerShdw blurRad="25500" dist="23000" dir="7020000" algn="tl">
                      <a:srgbClr val="000000">
                        <a:alpha val="50000"/>
                      </a:srgbClr>
                    </a:outerShdw>
                  </a:effectLst>
                  <a:latin typeface="ShaoNv" pitchFamily="82" charset="-122"/>
                  <a:ea typeface="ShaoNv" pitchFamily="82" charset="-122"/>
                </a:rPr>
                <a:t>吧少年</a:t>
              </a:r>
              <a:endParaRPr lang="zh-CN" altLang="en-US" sz="2400" b="1" cap="none" spc="0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ShaoNv" pitchFamily="82" charset="-122"/>
                <a:ea typeface="ShaoNv" pitchFamily="82" charset="-122"/>
              </a:endParaRPr>
            </a:p>
          </p:txBody>
        </p:sp>
      </p:grpSp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49663" y="-901771"/>
            <a:ext cx="6346825" cy="840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537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20" t="15267" r="15155" b="14569"/>
          <a:stretch/>
        </p:blipFill>
        <p:spPr bwMode="auto">
          <a:xfrm rot="19545799">
            <a:off x="-5498877" y="4780344"/>
            <a:ext cx="3983039" cy="3990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07564" y="2394177"/>
            <a:ext cx="3743325" cy="3792538"/>
          </a:xfrm>
          <a:prstGeom prst="rect">
            <a:avLst/>
          </a:prstGeom>
          <a:noFill/>
          <a:ln>
            <a:noFill/>
          </a:ln>
          <a:effectLst>
            <a:innerShdw blurRad="292100" dist="50800" dir="16200000">
              <a:prstClr val="black">
                <a:alpha val="89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7" t="13543" r="13131" b="12949"/>
          <a:stretch/>
        </p:blipFill>
        <p:spPr bwMode="auto">
          <a:xfrm>
            <a:off x="-2878708" y="414586"/>
            <a:ext cx="3739227" cy="3795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2376837" y="-1248882"/>
            <a:ext cx="6346825" cy="8401051"/>
            <a:chOff x="2797175" y="-850318"/>
            <a:chExt cx="6346825" cy="8401051"/>
          </a:xfrm>
        </p:grpSpPr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97175" y="-850318"/>
              <a:ext cx="6346825" cy="84010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0856" y="2325028"/>
              <a:ext cx="3658812" cy="3658812"/>
            </a:xfrm>
            <a:prstGeom prst="rect">
              <a:avLst/>
            </a:prstGeom>
            <a:noFill/>
            <a:ln>
              <a:noFill/>
            </a:ln>
            <a:effectLst>
              <a:innerShdw blurRad="114300" dist="88900" dir="13500000">
                <a:schemeClr val="tx1">
                  <a:lumMod val="95000"/>
                  <a:lumOff val="5000"/>
                  <a:alpha val="46000"/>
                </a:scheme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4"/>
            <p:cNvPicPr>
              <a:picLocks noChangeAspect="1" noChangeArrowheads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0363" y="3186585"/>
              <a:ext cx="2532897" cy="26067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56" name="Picture 8" descr="D:\用户文件\我的文档\Visual Studio 2015\Projects\Watch\Watch\Design\未标题-1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8039" y="2252460"/>
              <a:ext cx="3702951" cy="373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2" name="Picture 2"/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38" t="24786"/>
            <a:stretch/>
          </p:blipFill>
          <p:spPr bwMode="auto">
            <a:xfrm>
              <a:off x="4974793" y="2946855"/>
              <a:ext cx="1665538" cy="8321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" name="椭圆 2"/>
          <p:cNvSpPr/>
          <p:nvPr/>
        </p:nvSpPr>
        <p:spPr>
          <a:xfrm>
            <a:off x="12116403" y="1333499"/>
            <a:ext cx="801950" cy="801950"/>
          </a:xfrm>
          <a:prstGeom prst="ellipse">
            <a:avLst/>
          </a:prstGeom>
          <a:solidFill>
            <a:srgbClr val="00B0F0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>
                <a:sym typeface="Wingdings"/>
              </a:rPr>
              <a:t></a:t>
            </a:r>
            <a:endParaRPr lang="zh-CN" altLang="en-US" sz="4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2" t="5673" r="10956" b="18229"/>
          <a:stretch/>
        </p:blipFill>
        <p:spPr bwMode="auto">
          <a:xfrm>
            <a:off x="8723662" y="2312328"/>
            <a:ext cx="841819" cy="816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2543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20" t="15267" r="15155" b="14569"/>
          <a:stretch/>
        </p:blipFill>
        <p:spPr bwMode="auto">
          <a:xfrm rot="19545799">
            <a:off x="-5498877" y="4780344"/>
            <a:ext cx="3983039" cy="3990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7" t="13543" r="13131" b="12949"/>
          <a:stretch/>
        </p:blipFill>
        <p:spPr bwMode="auto">
          <a:xfrm>
            <a:off x="-6476498" y="-1676147"/>
            <a:ext cx="3739227" cy="3795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07564" y="2394177"/>
            <a:ext cx="3743325" cy="3792538"/>
          </a:xfrm>
          <a:prstGeom prst="rect">
            <a:avLst/>
          </a:prstGeom>
          <a:noFill/>
          <a:ln>
            <a:noFill/>
          </a:ln>
          <a:effectLst>
            <a:innerShdw blurRad="292100" dist="50800" dir="16200000">
              <a:prstClr val="black">
                <a:alpha val="89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640579" y="-570917"/>
            <a:ext cx="6346825" cy="8401051"/>
            <a:chOff x="2504915" y="-863017"/>
            <a:chExt cx="6346825" cy="8401051"/>
          </a:xfrm>
        </p:grpSpPr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4915" y="-863017"/>
              <a:ext cx="6346825" cy="84010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8596" y="2312329"/>
              <a:ext cx="3658812" cy="3658812"/>
            </a:xfrm>
            <a:prstGeom prst="rect">
              <a:avLst/>
            </a:prstGeom>
            <a:noFill/>
            <a:ln>
              <a:noFill/>
            </a:ln>
            <a:effectLst>
              <a:innerShdw blurRad="279400" dist="38100" dir="13500000">
                <a:prstClr val="black">
                  <a:alpha val="55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6" name="Picture 8" descr="D:\用户文件\我的文档\Visual Studio 2015\Projects\Watch\Watch\Design\未标题-1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79857" y="2250645"/>
              <a:ext cx="3702951" cy="373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4955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2" t="2744" r="2702" b="4468"/>
          <a:stretch/>
        </p:blipFill>
        <p:spPr bwMode="auto">
          <a:xfrm>
            <a:off x="9402989" y="451757"/>
            <a:ext cx="5857875" cy="780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9" name="组合 28"/>
          <p:cNvGrpSpPr/>
          <p:nvPr/>
        </p:nvGrpSpPr>
        <p:grpSpPr>
          <a:xfrm>
            <a:off x="-4797435" y="-1617203"/>
            <a:ext cx="1819285" cy="3937753"/>
            <a:chOff x="2441565" y="1961397"/>
            <a:chExt cx="1819285" cy="3937753"/>
          </a:xfrm>
        </p:grpSpPr>
        <p:sp>
          <p:nvSpPr>
            <p:cNvPr id="7" name="矩形 6"/>
            <p:cNvSpPr/>
            <p:nvPr/>
          </p:nvSpPr>
          <p:spPr>
            <a:xfrm>
              <a:off x="4203700" y="2260600"/>
              <a:ext cx="57150" cy="3638550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 rot="1459435">
              <a:off x="3217902" y="2234323"/>
              <a:ext cx="712749" cy="2104028"/>
              <a:chOff x="-642899" y="1290379"/>
              <a:chExt cx="712749" cy="2104028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-482601" y="1290379"/>
                <a:ext cx="552451" cy="615285"/>
                <a:chOff x="1765299" y="2470150"/>
                <a:chExt cx="552451" cy="615285"/>
              </a:xfrm>
            </p:grpSpPr>
            <p:sp>
              <p:nvSpPr>
                <p:cNvPr id="8" name="矩形 7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11" name="组合 10"/>
              <p:cNvGrpSpPr/>
              <p:nvPr/>
            </p:nvGrpSpPr>
            <p:grpSpPr>
              <a:xfrm>
                <a:off x="-561162" y="2033662"/>
                <a:ext cx="552451" cy="615285"/>
                <a:chOff x="1765299" y="2470150"/>
                <a:chExt cx="552451" cy="615285"/>
              </a:xfrm>
            </p:grpSpPr>
            <p:sp>
              <p:nvSpPr>
                <p:cNvPr id="12" name="矩形 11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14" name="组合 13"/>
              <p:cNvGrpSpPr/>
              <p:nvPr/>
            </p:nvGrpSpPr>
            <p:grpSpPr>
              <a:xfrm>
                <a:off x="-642899" y="2779122"/>
                <a:ext cx="552451" cy="615285"/>
                <a:chOff x="1765299" y="2470150"/>
                <a:chExt cx="552451" cy="615285"/>
              </a:xfrm>
            </p:grpSpPr>
            <p:sp>
              <p:nvSpPr>
                <p:cNvPr id="15" name="矩形 14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28" name="组合 27"/>
            <p:cNvGrpSpPr/>
            <p:nvPr/>
          </p:nvGrpSpPr>
          <p:grpSpPr>
            <a:xfrm rot="1397034">
              <a:off x="2441565" y="1961397"/>
              <a:ext cx="1500207" cy="1778927"/>
              <a:chOff x="1160836" y="2908441"/>
              <a:chExt cx="1500207" cy="1778927"/>
            </a:xfrm>
          </p:grpSpPr>
          <p:grpSp>
            <p:nvGrpSpPr>
              <p:cNvPr id="19" name="组合 18"/>
              <p:cNvGrpSpPr/>
              <p:nvPr/>
            </p:nvGrpSpPr>
            <p:grpSpPr>
              <a:xfrm rot="1459435">
                <a:off x="2080772" y="2908441"/>
                <a:ext cx="580271" cy="599986"/>
                <a:chOff x="1737479" y="2470150"/>
                <a:chExt cx="580271" cy="599986"/>
              </a:xfrm>
            </p:grpSpPr>
            <p:sp>
              <p:nvSpPr>
                <p:cNvPr id="26" name="矩形 25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 rot="19730337">
                  <a:off x="1737479" y="2822486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 rot="1459435">
                <a:off x="1630498" y="3465631"/>
                <a:ext cx="552452" cy="615285"/>
                <a:chOff x="1765299" y="2470150"/>
                <a:chExt cx="552452" cy="615285"/>
              </a:xfrm>
            </p:grpSpPr>
            <p:sp>
              <p:nvSpPr>
                <p:cNvPr id="24" name="矩形 23"/>
                <p:cNvSpPr/>
                <p:nvPr/>
              </p:nvSpPr>
              <p:spPr>
                <a:xfrm rot="19360194">
                  <a:off x="1809751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 rot="1459435">
                <a:off x="1160836" y="4072083"/>
                <a:ext cx="552451" cy="615285"/>
                <a:chOff x="1765299" y="2470150"/>
                <a:chExt cx="552451" cy="615285"/>
              </a:xfrm>
            </p:grpSpPr>
            <p:sp>
              <p:nvSpPr>
                <p:cNvPr id="22" name="矩形 21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318" y="432709"/>
            <a:ext cx="2249487" cy="3676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2" name="矩形 51"/>
          <p:cNvSpPr/>
          <p:nvPr/>
        </p:nvSpPr>
        <p:spPr>
          <a:xfrm>
            <a:off x="1447800" y="194673"/>
            <a:ext cx="6438900" cy="64389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4" name="直接连接符 53"/>
          <p:cNvCxnSpPr>
            <a:stCxn id="52" idx="0"/>
            <a:endCxn id="52" idx="2"/>
          </p:cNvCxnSpPr>
          <p:nvPr/>
        </p:nvCxnSpPr>
        <p:spPr>
          <a:xfrm>
            <a:off x="4667250" y="194673"/>
            <a:ext cx="0" cy="6438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52" idx="1"/>
            <a:endCxn id="52" idx="3"/>
          </p:cNvCxnSpPr>
          <p:nvPr/>
        </p:nvCxnSpPr>
        <p:spPr>
          <a:xfrm>
            <a:off x="1447800" y="3414123"/>
            <a:ext cx="6438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63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2" t="2744" r="2702" b="4468"/>
          <a:stretch/>
        </p:blipFill>
        <p:spPr bwMode="auto">
          <a:xfrm>
            <a:off x="9402989" y="451757"/>
            <a:ext cx="5857875" cy="780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9" name="组合 28"/>
          <p:cNvGrpSpPr/>
          <p:nvPr/>
        </p:nvGrpSpPr>
        <p:grpSpPr>
          <a:xfrm>
            <a:off x="-4797435" y="-1617203"/>
            <a:ext cx="1819285" cy="3937753"/>
            <a:chOff x="2441565" y="1961397"/>
            <a:chExt cx="1819285" cy="3937753"/>
          </a:xfrm>
        </p:grpSpPr>
        <p:sp>
          <p:nvSpPr>
            <p:cNvPr id="7" name="矩形 6"/>
            <p:cNvSpPr/>
            <p:nvPr/>
          </p:nvSpPr>
          <p:spPr>
            <a:xfrm>
              <a:off x="4203700" y="2260600"/>
              <a:ext cx="57150" cy="3638550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 rot="1459435">
              <a:off x="3217902" y="2234323"/>
              <a:ext cx="712749" cy="2104028"/>
              <a:chOff x="-642899" y="1290379"/>
              <a:chExt cx="712749" cy="2104028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-482601" y="1290379"/>
                <a:ext cx="552451" cy="615285"/>
                <a:chOff x="1765299" y="2470150"/>
                <a:chExt cx="552451" cy="615285"/>
              </a:xfrm>
            </p:grpSpPr>
            <p:sp>
              <p:nvSpPr>
                <p:cNvPr id="8" name="矩形 7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11" name="组合 10"/>
              <p:cNvGrpSpPr/>
              <p:nvPr/>
            </p:nvGrpSpPr>
            <p:grpSpPr>
              <a:xfrm>
                <a:off x="-561162" y="2033662"/>
                <a:ext cx="552451" cy="615285"/>
                <a:chOff x="1765299" y="2470150"/>
                <a:chExt cx="552451" cy="615285"/>
              </a:xfrm>
            </p:grpSpPr>
            <p:sp>
              <p:nvSpPr>
                <p:cNvPr id="12" name="矩形 11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14" name="组合 13"/>
              <p:cNvGrpSpPr/>
              <p:nvPr/>
            </p:nvGrpSpPr>
            <p:grpSpPr>
              <a:xfrm>
                <a:off x="-642899" y="2779122"/>
                <a:ext cx="552451" cy="615285"/>
                <a:chOff x="1765299" y="2470150"/>
                <a:chExt cx="552451" cy="615285"/>
              </a:xfrm>
            </p:grpSpPr>
            <p:sp>
              <p:nvSpPr>
                <p:cNvPr id="15" name="矩形 14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28" name="组合 27"/>
            <p:cNvGrpSpPr/>
            <p:nvPr/>
          </p:nvGrpSpPr>
          <p:grpSpPr>
            <a:xfrm rot="1397034">
              <a:off x="2441565" y="1961397"/>
              <a:ext cx="1500207" cy="1778927"/>
              <a:chOff x="1160836" y="2908441"/>
              <a:chExt cx="1500207" cy="1778927"/>
            </a:xfrm>
          </p:grpSpPr>
          <p:grpSp>
            <p:nvGrpSpPr>
              <p:cNvPr id="19" name="组合 18"/>
              <p:cNvGrpSpPr/>
              <p:nvPr/>
            </p:nvGrpSpPr>
            <p:grpSpPr>
              <a:xfrm rot="1459435">
                <a:off x="2080772" y="2908441"/>
                <a:ext cx="580271" cy="599986"/>
                <a:chOff x="1737479" y="2470150"/>
                <a:chExt cx="580271" cy="599986"/>
              </a:xfrm>
            </p:grpSpPr>
            <p:sp>
              <p:nvSpPr>
                <p:cNvPr id="26" name="矩形 25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 rot="19730337">
                  <a:off x="1737479" y="2822486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 rot="1459435">
                <a:off x="1630498" y="3465631"/>
                <a:ext cx="552452" cy="615285"/>
                <a:chOff x="1765299" y="2470150"/>
                <a:chExt cx="552452" cy="615285"/>
              </a:xfrm>
            </p:grpSpPr>
            <p:sp>
              <p:nvSpPr>
                <p:cNvPr id="24" name="矩形 23"/>
                <p:cNvSpPr/>
                <p:nvPr/>
              </p:nvSpPr>
              <p:spPr>
                <a:xfrm rot="19360194">
                  <a:off x="1809751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 rot="1459435">
                <a:off x="1160836" y="4072083"/>
                <a:ext cx="552451" cy="615285"/>
                <a:chOff x="1765299" y="2470150"/>
                <a:chExt cx="552451" cy="615285"/>
              </a:xfrm>
            </p:grpSpPr>
            <p:sp>
              <p:nvSpPr>
                <p:cNvPr id="22" name="矩形 21"/>
                <p:cNvSpPr/>
                <p:nvPr/>
              </p:nvSpPr>
              <p:spPr>
                <a:xfrm rot="19040019">
                  <a:off x="1809750" y="2470150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 rot="19040019">
                  <a:off x="1765299" y="2837785"/>
                  <a:ext cx="508000" cy="24765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50800" h="57150" prst="coolSlan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  <p:grpSp>
        <p:nvGrpSpPr>
          <p:cNvPr id="2" name="组合 1"/>
          <p:cNvGrpSpPr/>
          <p:nvPr/>
        </p:nvGrpSpPr>
        <p:grpSpPr>
          <a:xfrm>
            <a:off x="1447800" y="194673"/>
            <a:ext cx="6438900" cy="6438900"/>
            <a:chOff x="1447800" y="194673"/>
            <a:chExt cx="6438900" cy="6438900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24318" y="432709"/>
              <a:ext cx="2249487" cy="36766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2" name="矩形 51"/>
            <p:cNvSpPr/>
            <p:nvPr/>
          </p:nvSpPr>
          <p:spPr>
            <a:xfrm>
              <a:off x="1447800" y="194673"/>
              <a:ext cx="6438900" cy="643890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013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8" t="7698" r="7698" b="7698"/>
          <a:stretch/>
        </p:blipFill>
        <p:spPr bwMode="auto">
          <a:xfrm>
            <a:off x="5561012" y="687386"/>
            <a:ext cx="6437313" cy="643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" y="420687"/>
            <a:ext cx="6437313" cy="643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73338" y="3240086"/>
            <a:ext cx="6437313" cy="6437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71500" dir="2340000" algn="ctr" rotWithShape="0">
              <a:schemeClr val="tx1">
                <a:alpha val="31000"/>
              </a:schemeClr>
            </a:outerShdw>
          </a:effectLst>
          <a:scene3d>
            <a:camera prst="orthographicFront"/>
            <a:lightRig rig="brightRoom" dir="t"/>
          </a:scene3d>
          <a:sp3d prstMaterial="legacyWireframe"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156" y="1581150"/>
            <a:ext cx="6437313" cy="643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135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895454" y="248600"/>
            <a:ext cx="6768752" cy="6768752"/>
            <a:chOff x="1329571" y="-315416"/>
            <a:chExt cx="6768752" cy="6768752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3688" y="188640"/>
              <a:ext cx="5900518" cy="58415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" name="Picture 5" descr="D:\用户文件\我的文档\Visual Studio 2015\Projects\Watch\Watch\Design\f2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9571" y="-315416"/>
              <a:ext cx="6768752" cy="67687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243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54" y="1742579"/>
            <a:ext cx="3959027" cy="3959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092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1315" y="1270225"/>
            <a:ext cx="1562100" cy="1562100"/>
          </a:xfrm>
          <a:prstGeom prst="ellips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1879599"/>
            <a:ext cx="2493963" cy="3097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椭圆 16"/>
          <p:cNvSpPr/>
          <p:nvPr/>
        </p:nvSpPr>
        <p:spPr>
          <a:xfrm>
            <a:off x="5683567" y="1990471"/>
            <a:ext cx="1600199" cy="16001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782" y="5370635"/>
            <a:ext cx="1627187" cy="1627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 descr="D:\用户文件\我的文档\Visual Studio 2015\Projects\Watch\Watch\Resources\clockfac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1299" y="751971"/>
            <a:ext cx="2493963" cy="3097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7269719" y="2846961"/>
            <a:ext cx="1597025" cy="1597025"/>
            <a:chOff x="7269719" y="2846961"/>
            <a:chExt cx="1597025" cy="1597025"/>
          </a:xfrm>
        </p:grpSpPr>
        <p:pic>
          <p:nvPicPr>
            <p:cNvPr id="4104" name="Picture 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69719" y="2846961"/>
              <a:ext cx="1597025" cy="1597025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20" name="组合 19"/>
            <p:cNvGrpSpPr/>
            <p:nvPr/>
          </p:nvGrpSpPr>
          <p:grpSpPr>
            <a:xfrm>
              <a:off x="7269719" y="2855976"/>
              <a:ext cx="1578996" cy="1578996"/>
              <a:chOff x="8470448" y="2497583"/>
              <a:chExt cx="1578996" cy="1578996"/>
            </a:xfrm>
          </p:grpSpPr>
          <p:pic>
            <p:nvPicPr>
              <p:cNvPr id="26" name="Picture 4"/>
              <p:cNvPicPr>
                <a:picLocks noChangeAspect="1" noChangeArrowheads="1"/>
              </p:cNvPicPr>
              <p:nvPr/>
            </p:nvPicPr>
            <p:blipFill>
              <a:blip r:embed="rId8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765731" y="2972889"/>
                <a:ext cx="1006457" cy="10358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7" name="Picture 5" descr="D:\用户文件\我的文档\Visual Studio 2015\Projects\Watch\Watch\Design\f2.png"/>
              <p:cNvPicPr>
                <a:picLocks noChangeAspect="1" noChangeArrowheads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70448" y="2497583"/>
                <a:ext cx="1578996" cy="157899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91747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用户文件\我的文档\Visual Studio 2015\Projects\Watch\Watch\Design\hands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87"/>
          <a:stretch/>
        </p:blipFill>
        <p:spPr bwMode="auto">
          <a:xfrm rot="5400000">
            <a:off x="2247049" y="2153552"/>
            <a:ext cx="2909887" cy="27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247328" y="138336"/>
            <a:ext cx="6840760" cy="684076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>
            <a:stCxn id="5" idx="0"/>
            <a:endCxn id="5" idx="2"/>
          </p:cNvCxnSpPr>
          <p:nvPr/>
        </p:nvCxnSpPr>
        <p:spPr>
          <a:xfrm>
            <a:off x="3667708" y="138336"/>
            <a:ext cx="0" cy="6840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1"/>
            <a:endCxn id="5" idx="3"/>
          </p:cNvCxnSpPr>
          <p:nvPr/>
        </p:nvCxnSpPr>
        <p:spPr>
          <a:xfrm>
            <a:off x="247328" y="3558716"/>
            <a:ext cx="68407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55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47328" y="138336"/>
            <a:ext cx="6840760" cy="6840760"/>
            <a:chOff x="247328" y="138336"/>
            <a:chExt cx="6840760" cy="6840760"/>
          </a:xfrm>
        </p:grpSpPr>
        <p:sp>
          <p:nvSpPr>
            <p:cNvPr id="5" name="矩形 4"/>
            <p:cNvSpPr/>
            <p:nvPr/>
          </p:nvSpPr>
          <p:spPr>
            <a:xfrm>
              <a:off x="247328" y="138336"/>
              <a:ext cx="6840760" cy="684076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Picture 2" descr="D:\用户文件\我的文档\Visual Studio 2015\Projects\Watch\Watch\Design\hands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191" b="-1604"/>
            <a:stretch/>
          </p:blipFill>
          <p:spPr bwMode="auto">
            <a:xfrm rot="5400000">
              <a:off x="2414826" y="2273058"/>
              <a:ext cx="2517877" cy="302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749" y="28068"/>
            <a:ext cx="6840537" cy="6840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9328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3525" y="1714500"/>
            <a:ext cx="2493963" cy="3097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488" y="1962238"/>
            <a:ext cx="2493480" cy="3097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47494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用户文件\我的文档\Visual Studio 2015\Projects\Watch\Watch\Resources\handhour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1"/>
                    </a14:imgEffect>
                    <a14:imgEffect>
                      <a14:colorTemperature colorTemp="8125"/>
                    </a14:imgEffect>
                    <a14:imgEffect>
                      <a14:saturation sat="0"/>
                    </a14:imgEffect>
                    <a14:imgEffect>
                      <a14:brightnessContrast bright="7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38950" y="-114300"/>
            <a:ext cx="6838950" cy="683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D:\用户文件\我的文档\Visual Studio 2015\Projects\Watch\Watch\Resources\handm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3350" y="542925"/>
            <a:ext cx="6838950" cy="683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D:\用户文件\我的文档\Visual Studio 2015\Projects\Watch\Watch\Resources\handsec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042" t="-6186" r="-7197" b="-6989"/>
          <a:stretch/>
        </p:blipFill>
        <p:spPr bwMode="auto">
          <a:xfrm>
            <a:off x="2801728" y="3106153"/>
            <a:ext cx="2283243" cy="2261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700" y="3617913"/>
            <a:ext cx="2279650" cy="2262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938" y="7938"/>
            <a:ext cx="6840537" cy="684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137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5" y="2836863"/>
            <a:ext cx="2279650" cy="2262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 descr="D:\用户文件\我的文档\Visual Studio 2015\Projects\Watch\Watch\Resources\handmin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4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3350" y="542925"/>
            <a:ext cx="6838950" cy="683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0800" y="1995487"/>
            <a:ext cx="2493963" cy="310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64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9</Words>
  <Application>Microsoft Office PowerPoint</Application>
  <PresentationFormat>全屏显示(4:3)</PresentationFormat>
  <Paragraphs>4</Paragraphs>
  <Slides>16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Administrator</cp:lastModifiedBy>
  <cp:revision>20</cp:revision>
  <dcterms:created xsi:type="dcterms:W3CDTF">2019-02-26T13:16:43Z</dcterms:created>
  <dcterms:modified xsi:type="dcterms:W3CDTF">2019-03-18T00:17:33Z</dcterms:modified>
</cp:coreProperties>
</file>

<file path=docProps/thumbnail.jpeg>
</file>